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5" r:id="rId3"/>
    <p:sldId id="259" r:id="rId4"/>
    <p:sldId id="260" r:id="rId5"/>
    <p:sldId id="262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1FD39-9530-44F3-9F5F-5D43D11860C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91A64-F172-4B7F-A593-816C5AB3A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06FA-7310-4804-B5C8-894B03D94FBC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61A5-0082-4AF8-80E8-8F258ADE0A05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EB35-B05C-4502-BF52-6648C3AA9DBC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5123-DD37-4EFB-81E9-959B288A4376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D4DA-D900-4B92-AFDD-D6555BA71172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F02C-88FA-4170-8B74-74B45E7EB109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C07A-AE91-48DA-B6CC-3D59DBF8CC42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C00E-E8F0-4627-A851-6C6158B676A3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B122-E6BB-470B-B063-E3B116D1F07C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6937-F601-447B-8097-6C642B6AD6D5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C053-B628-4ED5-916B-C6CF0E25BAEE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0D131-B8CA-4EF4-B785-8658E37F4D9B}" type="datetime1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3254375"/>
            <a:ext cx="7772400" cy="1470025"/>
          </a:xfrm>
        </p:spPr>
        <p:txBody>
          <a:bodyPr/>
          <a:lstStyle/>
          <a:p>
            <a:r>
              <a:rPr lang="en-US" dirty="0"/>
              <a:t>Title of your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47244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Workshop Presented By:</a:t>
            </a:r>
          </a:p>
          <a:p>
            <a:r>
              <a:rPr lang="en-US" dirty="0"/>
              <a:t>Workshop Sponsored By:</a:t>
            </a:r>
          </a:p>
          <a:p>
            <a:r>
              <a:rPr lang="en-US" dirty="0"/>
              <a:t>Date:</a:t>
            </a:r>
          </a:p>
          <a:p>
            <a:r>
              <a:rPr lang="en-US" dirty="0"/>
              <a:t>Track: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9D050A-D828-4911-8221-A9E433EB4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43092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132179"/>
            <a:ext cx="7772400" cy="1470025"/>
          </a:xfrm>
        </p:spPr>
        <p:txBody>
          <a:bodyPr/>
          <a:lstStyle/>
          <a:p>
            <a:r>
              <a:rPr lang="en-US" dirty="0"/>
              <a:t>Presenter Bio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1899" y="4297929"/>
            <a:ext cx="4648200" cy="1371600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95349" y="4242522"/>
            <a:ext cx="1257300" cy="89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35686" y="3874466"/>
            <a:ext cx="2127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Insert your headshot here: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7ABB14-8E87-4077-B18F-C68AA7ED1D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19875"/>
            <a:ext cx="12192001" cy="324945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90A32BF-D482-4459-8A80-BCFAB5A168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-133631"/>
            <a:ext cx="12192000" cy="34309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begins…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Conclusion/ Thank You for Attending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43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Title of your Workshop</vt:lpstr>
      <vt:lpstr>Presenter Bio</vt:lpstr>
      <vt:lpstr>Presentation begins…</vt:lpstr>
      <vt:lpstr>Presentation continued…</vt:lpstr>
      <vt:lpstr>Presentation continued…</vt:lpstr>
      <vt:lpstr>Conclusion/ Thank You for Attending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Technical Session</dc:title>
  <dc:creator>jseigal</dc:creator>
  <cp:lastModifiedBy>Seigal, Jaclyn</cp:lastModifiedBy>
  <cp:revision>10</cp:revision>
  <dcterms:created xsi:type="dcterms:W3CDTF">2019-06-11T19:00:17Z</dcterms:created>
  <dcterms:modified xsi:type="dcterms:W3CDTF">2020-12-07T16:27:14Z</dcterms:modified>
</cp:coreProperties>
</file>