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AAE"/>
    <a:srgbClr val="70CDDF"/>
    <a:srgbClr val="13365E"/>
    <a:srgbClr val="006BAF"/>
    <a:srgbClr val="006CB4"/>
    <a:srgbClr val="0166AA"/>
    <a:srgbClr val="035181"/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57" autoAdjust="0"/>
  </p:normalViewPr>
  <p:slideViewPr>
    <p:cSldViewPr>
      <p:cViewPr varScale="1">
        <p:scale>
          <a:sx n="60" d="100"/>
          <a:sy n="60" d="100"/>
        </p:scale>
        <p:origin x="38" y="2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ly, Lauren" userId="fc378071-52ee-454f-8b9b-a9f5ae4ba9c1" providerId="ADAL" clId="{38DB228D-EA04-4143-84B0-69D454413ED3}"/>
    <pc:docChg chg="undo custSel modSld">
      <pc:chgData name="Tully, Lauren" userId="fc378071-52ee-454f-8b9b-a9f5ae4ba9c1" providerId="ADAL" clId="{38DB228D-EA04-4143-84B0-69D454413ED3}" dt="2023-06-14T20:00:10.005" v="76" actId="26606"/>
      <pc:docMkLst>
        <pc:docMk/>
      </pc:docMkLst>
      <pc:sldChg chg="addSp delSp modSp mod setBg setClrOvrMap modNotesTx">
        <pc:chgData name="Tully, Lauren" userId="fc378071-52ee-454f-8b9b-a9f5ae4ba9c1" providerId="ADAL" clId="{38DB228D-EA04-4143-84B0-69D454413ED3}" dt="2023-06-14T20:00:10.005" v="76" actId="26606"/>
        <pc:sldMkLst>
          <pc:docMk/>
          <pc:sldMk cId="0" sldId="256"/>
        </pc:sldMkLst>
        <pc:spChg chg="mo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7" creationId="{4E2ED6F9-63C3-4A8D-9BB4-1EA62533B672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9" creationId="{6D72081E-AD41-4FBB-B02B-698A68DBCA5E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0" creationId="{C681C32C-7AFC-4BB3-9088-65CBDFC5D1C2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11" creationId="{716248AD-805F-41BF-9B57-FC53E5B32F98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2" creationId="{199C0ED0-69DE-4C31-A5CF-E2A46FD30226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3" creationId="{4E2ED6F9-63C3-4A8D-9BB4-1EA62533B672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4" creationId="{8D42B8BD-40AF-488E-8A79-D7256C917229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5" creationId="{6D72081E-AD41-4FBB-B02B-698A68DBCA5E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16" creationId="{1F82758F-B2B3-4F0A-BB90-4BFFEDD166D6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7" creationId="{716248AD-805F-41BF-9B57-FC53E5B32F98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8" creationId="{1F82758F-B2B3-4F0A-BB90-4BFFEDD166D6}"/>
          </ac:spMkLst>
        </pc:spChg>
        <pc:picChg chg="add mod">
          <ac:chgData name="Tully, Lauren" userId="fc378071-52ee-454f-8b9b-a9f5ae4ba9c1" providerId="ADAL" clId="{38DB228D-EA04-4143-84B0-69D454413ED3}" dt="2023-06-14T20:00:10.005" v="76" actId="26606"/>
          <ac:picMkLst>
            <pc:docMk/>
            <pc:sldMk cId="0" sldId="256"/>
            <ac:picMk id="5" creationId="{A4CDE88A-DEB6-6D87-9DFC-C4D24654BE25}"/>
          </ac:picMkLst>
        </pc:picChg>
        <pc:picChg chg="del">
          <ac:chgData name="Tully, Lauren" userId="fc378071-52ee-454f-8b9b-a9f5ae4ba9c1" providerId="ADAL" clId="{38DB228D-EA04-4143-84B0-69D454413ED3}" dt="2023-06-14T19:35:36.780" v="0" actId="478"/>
          <ac:picMkLst>
            <pc:docMk/>
            <pc:sldMk cId="0" sldId="256"/>
            <ac:picMk id="8" creationId="{9721558F-710F-47D4-8D90-E41FA4E97C62}"/>
          </ac:picMkLst>
        </pc:picChg>
      </pc:sldChg>
      <pc:sldChg chg="modSp mod modNotesTx">
        <pc:chgData name="Tully, Lauren" userId="fc378071-52ee-454f-8b9b-a9f5ae4ba9c1" providerId="ADAL" clId="{38DB228D-EA04-4143-84B0-69D454413ED3}" dt="2023-06-14T19:42:48.273" v="61" actId="20577"/>
        <pc:sldMkLst>
          <pc:docMk/>
          <pc:sldMk cId="0" sldId="259"/>
        </pc:sldMkLst>
        <pc:spChg chg="mod">
          <ac:chgData name="Tully, Lauren" userId="fc378071-52ee-454f-8b9b-a9f5ae4ba9c1" providerId="ADAL" clId="{38DB228D-EA04-4143-84B0-69D454413ED3}" dt="2023-06-14T19:42:48.273" v="61" actId="20577"/>
          <ac:spMkLst>
            <pc:docMk/>
            <pc:sldMk cId="0" sldId="259"/>
            <ac:spMk id="9" creationId="{D45FC289-A1E2-44D2-91A7-FF60052268CF}"/>
          </ac:spMkLst>
        </pc:spChg>
      </pc:sldChg>
      <pc:sldChg chg="modSp mod modNotesTx">
        <pc:chgData name="Tully, Lauren" userId="fc378071-52ee-454f-8b9b-a9f5ae4ba9c1" providerId="ADAL" clId="{38DB228D-EA04-4143-84B0-69D454413ED3}" dt="2023-06-14T19:42:44.376" v="59" actId="20577"/>
        <pc:sldMkLst>
          <pc:docMk/>
          <pc:sldMk cId="0" sldId="260"/>
        </pc:sldMkLst>
        <pc:spChg chg="mod">
          <ac:chgData name="Tully, Lauren" userId="fc378071-52ee-454f-8b9b-a9f5ae4ba9c1" providerId="ADAL" clId="{38DB228D-EA04-4143-84B0-69D454413ED3}" dt="2023-06-14T19:42:44.376" v="59" actId="20577"/>
          <ac:spMkLst>
            <pc:docMk/>
            <pc:sldMk cId="0" sldId="260"/>
            <ac:spMk id="9" creationId="{D0F955C1-C3A5-4A43-8CE1-ED6A191F4851}"/>
          </ac:spMkLst>
        </pc:spChg>
      </pc:sldChg>
      <pc:sldChg chg="modSp mod modNotesTx">
        <pc:chgData name="Tully, Lauren" userId="fc378071-52ee-454f-8b9b-a9f5ae4ba9c1" providerId="ADAL" clId="{38DB228D-EA04-4143-84B0-69D454413ED3}" dt="2023-06-14T19:42:39.601" v="57" actId="20577"/>
        <pc:sldMkLst>
          <pc:docMk/>
          <pc:sldMk cId="0" sldId="262"/>
        </pc:sldMkLst>
        <pc:spChg chg="mod">
          <ac:chgData name="Tully, Lauren" userId="fc378071-52ee-454f-8b9b-a9f5ae4ba9c1" providerId="ADAL" clId="{38DB228D-EA04-4143-84B0-69D454413ED3}" dt="2023-06-14T19:42:39.601" v="57" actId="20577"/>
          <ac:spMkLst>
            <pc:docMk/>
            <pc:sldMk cId="0" sldId="262"/>
            <ac:spMk id="8" creationId="{C10E7AF2-8700-4886-B0B2-623E956CB613}"/>
          </ac:spMkLst>
        </pc:spChg>
      </pc:sldChg>
      <pc:sldChg chg="addSp delSp modSp mod modNotesTx">
        <pc:chgData name="Tully, Lauren" userId="fc378071-52ee-454f-8b9b-a9f5ae4ba9c1" providerId="ADAL" clId="{38DB228D-EA04-4143-84B0-69D454413ED3}" dt="2023-06-14T19:42:52.282" v="63" actId="20577"/>
        <pc:sldMkLst>
          <pc:docMk/>
          <pc:sldMk cId="0" sldId="275"/>
        </pc:sldMkLst>
        <pc:spChg chg="mod">
          <ac:chgData name="Tully, Lauren" userId="fc378071-52ee-454f-8b9b-a9f5ae4ba9c1" providerId="ADAL" clId="{38DB228D-EA04-4143-84B0-69D454413ED3}" dt="2023-06-14T19:42:52.282" v="63" actId="20577"/>
          <ac:spMkLst>
            <pc:docMk/>
            <pc:sldMk cId="0" sldId="275"/>
            <ac:spMk id="15" creationId="{363D2EFB-59BA-4615-88C4-F884D1401FE9}"/>
          </ac:spMkLst>
        </pc:spChg>
        <pc:picChg chg="add mod">
          <ac:chgData name="Tully, Lauren" userId="fc378071-52ee-454f-8b9b-a9f5ae4ba9c1" providerId="ADAL" clId="{38DB228D-EA04-4143-84B0-69D454413ED3}" dt="2023-06-14T19:39:28.126" v="38" actId="14100"/>
          <ac:picMkLst>
            <pc:docMk/>
            <pc:sldMk cId="0" sldId="275"/>
            <ac:picMk id="5" creationId="{AFE1DEC5-1876-B0FE-2528-50AE93354CE3}"/>
          </ac:picMkLst>
        </pc:picChg>
        <pc:picChg chg="del">
          <ac:chgData name="Tully, Lauren" userId="fc378071-52ee-454f-8b9b-a9f5ae4ba9c1" providerId="ADAL" clId="{38DB228D-EA04-4143-84B0-69D454413ED3}" dt="2023-06-14T19:38:14.075" v="13" actId="478"/>
          <ac:picMkLst>
            <pc:docMk/>
            <pc:sldMk cId="0" sldId="275"/>
            <ac:picMk id="14" creationId="{AD3E15B7-BE9E-4A6E-AF95-401A27A07819}"/>
          </ac:picMkLst>
        </pc:picChg>
      </pc:sldChg>
      <pc:sldChg chg="addSp delSp modSp mod modNotesTx">
        <pc:chgData name="Tully, Lauren" userId="fc378071-52ee-454f-8b9b-a9f5ae4ba9c1" providerId="ADAL" clId="{38DB228D-EA04-4143-84B0-69D454413ED3}" dt="2023-06-14T19:42:33.633" v="55" actId="20577"/>
        <pc:sldMkLst>
          <pc:docMk/>
          <pc:sldMk cId="2412859472" sldId="277"/>
        </pc:sldMkLst>
        <pc:spChg chg="mod">
          <ac:chgData name="Tully, Lauren" userId="fc378071-52ee-454f-8b9b-a9f5ae4ba9c1" providerId="ADAL" clId="{38DB228D-EA04-4143-84B0-69D454413ED3}" dt="2023-06-14T19:42:33.633" v="55" actId="20577"/>
          <ac:spMkLst>
            <pc:docMk/>
            <pc:sldMk cId="2412859472" sldId="277"/>
            <ac:spMk id="8" creationId="{12FFED2D-2BC4-4152-BAC7-FC457C96464A}"/>
          </ac:spMkLst>
        </pc:spChg>
        <pc:picChg chg="add mod">
          <ac:chgData name="Tully, Lauren" userId="fc378071-52ee-454f-8b9b-a9f5ae4ba9c1" providerId="ADAL" clId="{38DB228D-EA04-4143-84B0-69D454413ED3}" dt="2023-06-14T19:42:21.278" v="53" actId="1076"/>
          <ac:picMkLst>
            <pc:docMk/>
            <pc:sldMk cId="2412859472" sldId="277"/>
            <ac:picMk id="3" creationId="{F7CFB309-06FF-4ED1-3273-D9CC1727306F}"/>
          </ac:picMkLst>
        </pc:picChg>
        <pc:picChg chg="del">
          <ac:chgData name="Tully, Lauren" userId="fc378071-52ee-454f-8b9b-a9f5ae4ba9c1" providerId="ADAL" clId="{38DB228D-EA04-4143-84B0-69D454413ED3}" dt="2023-06-14T19:41:58.522" v="45" actId="478"/>
          <ac:picMkLst>
            <pc:docMk/>
            <pc:sldMk cId="2412859472" sldId="277"/>
            <ac:picMk id="14" creationId="{AD3E15B7-BE9E-4A6E-AF95-401A27A0781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5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35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58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1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Featured Talk</a:t>
            </a:r>
          </a:p>
        </p:txBody>
      </p:sp>
      <p:pic>
        <p:nvPicPr>
          <p:cNvPr id="5" name="Picture 4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A4CDE88A-DEB6-6D87-9DFC-C4D24654BE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4" r="18422"/>
          <a:stretch/>
        </p:blipFill>
        <p:spPr>
          <a:xfrm>
            <a:off x="20" y="10"/>
            <a:ext cx="12191980" cy="3994473"/>
          </a:xfrm>
          <a:prstGeom prst="rect">
            <a:avLst/>
          </a:prstGeom>
        </p:spPr>
      </p:pic>
      <p:sp>
        <p:nvSpPr>
          <p:cNvPr id="17" name="Rectangle 13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Featured Talk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Date: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/>
              <a:t>Track: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5" name="Footer Placeholder 6">
            <a:extLst>
              <a:ext uri="{FF2B5EF4-FFF2-40B4-BE49-F238E27FC236}">
                <a16:creationId xmlns:a16="http://schemas.microsoft.com/office/drawing/2014/main" id="{363D2EFB-59BA-4615-88C4-F884D140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Featured Talk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pic>
        <p:nvPicPr>
          <p:cNvPr id="5" name="Picture 4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AFE1DEC5-1876-B0FE-2528-50AE93354C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1401" cy="25501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45FC289-A1E2-44D2-91A7-FF600522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Featured Talk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0F955C1-C3A5-4A43-8CE1-ED6A191F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Featured Talk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C10E7AF2-8700-4886-B0B2-623E956C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Featured Talk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12FFED2D-2BC4-4152-BAC7-FC457C96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2023 Featured Talk</a:t>
            </a:r>
          </a:p>
        </p:txBody>
      </p:sp>
      <p:pic>
        <p:nvPicPr>
          <p:cNvPr id="3" name="Picture 2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F7CFB309-06FF-4ED1-3273-D9CC17273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96"/>
            <a:ext cx="12198279" cy="25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288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Featured Talk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16</cp:revision>
  <dcterms:created xsi:type="dcterms:W3CDTF">2019-06-11T19:00:17Z</dcterms:created>
  <dcterms:modified xsi:type="dcterms:W3CDTF">2023-06-14T20:00:30Z</dcterms:modified>
</cp:coreProperties>
</file>