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75" r:id="rId3"/>
    <p:sldId id="259" r:id="rId4"/>
    <p:sldId id="260" r:id="rId5"/>
    <p:sldId id="262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AAE"/>
    <a:srgbClr val="70CDDF"/>
    <a:srgbClr val="13365E"/>
    <a:srgbClr val="006BAF"/>
    <a:srgbClr val="006CB4"/>
    <a:srgbClr val="0166AA"/>
    <a:srgbClr val="035181"/>
    <a:srgbClr val="8BB7B6"/>
    <a:srgbClr val="99D9CC"/>
    <a:srgbClr val="608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A5C1EF-7A98-4AAC-AD5D-FC70B9B36C84}" v="3" dt="2023-10-09T23:18:47.4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57" autoAdjust="0"/>
  </p:normalViewPr>
  <p:slideViewPr>
    <p:cSldViewPr>
      <p:cViewPr varScale="1">
        <p:scale>
          <a:sx n="103" d="100"/>
          <a:sy n="103" d="100"/>
        </p:scale>
        <p:origin x="138" y="1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lly, Lauren" userId="fc378071-52ee-454f-8b9b-a9f5ae4ba9c1" providerId="ADAL" clId="{69A5C1EF-7A98-4AAC-AD5D-FC70B9B36C84}"/>
    <pc:docChg chg="undo custSel modSld">
      <pc:chgData name="Tully, Lauren" userId="fc378071-52ee-454f-8b9b-a9f5ae4ba9c1" providerId="ADAL" clId="{69A5C1EF-7A98-4AAC-AD5D-FC70B9B36C84}" dt="2023-10-09T23:19:19.737" v="20" actId="20577"/>
      <pc:docMkLst>
        <pc:docMk/>
      </pc:docMkLst>
      <pc:sldChg chg="addSp delSp modSp mod">
        <pc:chgData name="Tully, Lauren" userId="fc378071-52ee-454f-8b9b-a9f5ae4ba9c1" providerId="ADAL" clId="{69A5C1EF-7A98-4AAC-AD5D-FC70B9B36C84}" dt="2023-10-09T23:18:31.637" v="6" actId="20577"/>
        <pc:sldMkLst>
          <pc:docMk/>
          <pc:sldMk cId="0" sldId="256"/>
        </pc:sldMkLst>
        <pc:spChg chg="mod">
          <ac:chgData name="Tully, Lauren" userId="fc378071-52ee-454f-8b9b-a9f5ae4ba9c1" providerId="ADAL" clId="{69A5C1EF-7A98-4AAC-AD5D-FC70B9B36C84}" dt="2023-10-09T23:18:31.637" v="6" actId="20577"/>
          <ac:spMkLst>
            <pc:docMk/>
            <pc:sldMk cId="0" sldId="256"/>
            <ac:spMk id="3" creationId="{00000000-0000-0000-0000-000000000000}"/>
          </ac:spMkLst>
        </pc:spChg>
        <pc:picChg chg="add mod">
          <ac:chgData name="Tully, Lauren" userId="fc378071-52ee-454f-8b9b-a9f5ae4ba9c1" providerId="ADAL" clId="{69A5C1EF-7A98-4AAC-AD5D-FC70B9B36C84}" dt="2023-10-09T23:18:26.576" v="3" actId="14100"/>
          <ac:picMkLst>
            <pc:docMk/>
            <pc:sldMk cId="0" sldId="256"/>
            <ac:picMk id="4" creationId="{BDAB638D-EB7F-09A9-A4B0-E6EB80CB2746}"/>
          </ac:picMkLst>
        </pc:picChg>
        <pc:picChg chg="del">
          <ac:chgData name="Tully, Lauren" userId="fc378071-52ee-454f-8b9b-a9f5ae4ba9c1" providerId="ADAL" clId="{69A5C1EF-7A98-4AAC-AD5D-FC70B9B36C84}" dt="2023-10-09T23:18:13.343" v="0" actId="478"/>
          <ac:picMkLst>
            <pc:docMk/>
            <pc:sldMk cId="0" sldId="256"/>
            <ac:picMk id="5" creationId="{A4CDE88A-DEB6-6D87-9DFC-C4D24654BE25}"/>
          </ac:picMkLst>
        </pc:picChg>
      </pc:sldChg>
      <pc:sldChg chg="modSp mod">
        <pc:chgData name="Tully, Lauren" userId="fc378071-52ee-454f-8b9b-a9f5ae4ba9c1" providerId="ADAL" clId="{69A5C1EF-7A98-4AAC-AD5D-FC70B9B36C84}" dt="2023-10-09T23:19:16.362" v="18" actId="20577"/>
        <pc:sldMkLst>
          <pc:docMk/>
          <pc:sldMk cId="0" sldId="259"/>
        </pc:sldMkLst>
        <pc:spChg chg="mod">
          <ac:chgData name="Tully, Lauren" userId="fc378071-52ee-454f-8b9b-a9f5ae4ba9c1" providerId="ADAL" clId="{69A5C1EF-7A98-4AAC-AD5D-FC70B9B36C84}" dt="2023-10-09T23:19:16.362" v="18" actId="20577"/>
          <ac:spMkLst>
            <pc:docMk/>
            <pc:sldMk cId="0" sldId="259"/>
            <ac:spMk id="9" creationId="{D45FC289-A1E2-44D2-91A7-FF60052268CF}"/>
          </ac:spMkLst>
        </pc:spChg>
      </pc:sldChg>
      <pc:sldChg chg="modSp mod">
        <pc:chgData name="Tully, Lauren" userId="fc378071-52ee-454f-8b9b-a9f5ae4ba9c1" providerId="ADAL" clId="{69A5C1EF-7A98-4AAC-AD5D-FC70B9B36C84}" dt="2023-10-09T23:19:12.990" v="16" actId="20577"/>
        <pc:sldMkLst>
          <pc:docMk/>
          <pc:sldMk cId="0" sldId="260"/>
        </pc:sldMkLst>
        <pc:spChg chg="mod">
          <ac:chgData name="Tully, Lauren" userId="fc378071-52ee-454f-8b9b-a9f5ae4ba9c1" providerId="ADAL" clId="{69A5C1EF-7A98-4AAC-AD5D-FC70B9B36C84}" dt="2023-10-09T23:19:12.990" v="16" actId="20577"/>
          <ac:spMkLst>
            <pc:docMk/>
            <pc:sldMk cId="0" sldId="260"/>
            <ac:spMk id="9" creationId="{D0F955C1-C3A5-4A43-8CE1-ED6A191F4851}"/>
          </ac:spMkLst>
        </pc:spChg>
      </pc:sldChg>
      <pc:sldChg chg="modSp mod">
        <pc:chgData name="Tully, Lauren" userId="fc378071-52ee-454f-8b9b-a9f5ae4ba9c1" providerId="ADAL" clId="{69A5C1EF-7A98-4AAC-AD5D-FC70B9B36C84}" dt="2023-10-09T23:19:09.620" v="14" actId="20577"/>
        <pc:sldMkLst>
          <pc:docMk/>
          <pc:sldMk cId="0" sldId="262"/>
        </pc:sldMkLst>
        <pc:spChg chg="mod">
          <ac:chgData name="Tully, Lauren" userId="fc378071-52ee-454f-8b9b-a9f5ae4ba9c1" providerId="ADAL" clId="{69A5C1EF-7A98-4AAC-AD5D-FC70B9B36C84}" dt="2023-10-09T23:19:09.620" v="14" actId="20577"/>
          <ac:spMkLst>
            <pc:docMk/>
            <pc:sldMk cId="0" sldId="262"/>
            <ac:spMk id="8" creationId="{C10E7AF2-8700-4886-B0B2-623E956CB613}"/>
          </ac:spMkLst>
        </pc:spChg>
      </pc:sldChg>
      <pc:sldChg chg="addSp delSp modSp mod">
        <pc:chgData name="Tully, Lauren" userId="fc378071-52ee-454f-8b9b-a9f5ae4ba9c1" providerId="ADAL" clId="{69A5C1EF-7A98-4AAC-AD5D-FC70B9B36C84}" dt="2023-10-09T23:19:19.737" v="20" actId="20577"/>
        <pc:sldMkLst>
          <pc:docMk/>
          <pc:sldMk cId="0" sldId="275"/>
        </pc:sldMkLst>
        <pc:spChg chg="mod">
          <ac:chgData name="Tully, Lauren" userId="fc378071-52ee-454f-8b9b-a9f5ae4ba9c1" providerId="ADAL" clId="{69A5C1EF-7A98-4AAC-AD5D-FC70B9B36C84}" dt="2023-10-09T23:19:19.737" v="20" actId="20577"/>
          <ac:spMkLst>
            <pc:docMk/>
            <pc:sldMk cId="0" sldId="275"/>
            <ac:spMk id="15" creationId="{363D2EFB-59BA-4615-88C4-F884D1401FE9}"/>
          </ac:spMkLst>
        </pc:spChg>
        <pc:picChg chg="add mod">
          <ac:chgData name="Tully, Lauren" userId="fc378071-52ee-454f-8b9b-a9f5ae4ba9c1" providerId="ADAL" clId="{69A5C1EF-7A98-4AAC-AD5D-FC70B9B36C84}" dt="2023-10-09T23:18:40.667" v="8"/>
          <ac:picMkLst>
            <pc:docMk/>
            <pc:sldMk cId="0" sldId="275"/>
            <ac:picMk id="4" creationId="{50873523-CAF9-BD46-4C36-FD2D7CEE788F}"/>
          </ac:picMkLst>
        </pc:picChg>
        <pc:picChg chg="del">
          <ac:chgData name="Tully, Lauren" userId="fc378071-52ee-454f-8b9b-a9f5ae4ba9c1" providerId="ADAL" clId="{69A5C1EF-7A98-4AAC-AD5D-FC70B9B36C84}" dt="2023-10-09T23:18:40.282" v="7" actId="478"/>
          <ac:picMkLst>
            <pc:docMk/>
            <pc:sldMk cId="0" sldId="275"/>
            <ac:picMk id="5" creationId="{AFE1DEC5-1876-B0FE-2528-50AE93354CE3}"/>
          </ac:picMkLst>
        </pc:picChg>
      </pc:sldChg>
      <pc:sldChg chg="addSp delSp modSp mod">
        <pc:chgData name="Tully, Lauren" userId="fc378071-52ee-454f-8b9b-a9f5ae4ba9c1" providerId="ADAL" clId="{69A5C1EF-7A98-4AAC-AD5D-FC70B9B36C84}" dt="2023-10-09T23:19:07.254" v="12" actId="20577"/>
        <pc:sldMkLst>
          <pc:docMk/>
          <pc:sldMk cId="2412859472" sldId="277"/>
        </pc:sldMkLst>
        <pc:spChg chg="mod">
          <ac:chgData name="Tully, Lauren" userId="fc378071-52ee-454f-8b9b-a9f5ae4ba9c1" providerId="ADAL" clId="{69A5C1EF-7A98-4AAC-AD5D-FC70B9B36C84}" dt="2023-10-09T23:19:07.254" v="12" actId="20577"/>
          <ac:spMkLst>
            <pc:docMk/>
            <pc:sldMk cId="2412859472" sldId="277"/>
            <ac:spMk id="8" creationId="{12FFED2D-2BC4-4152-BAC7-FC457C96464A}"/>
          </ac:spMkLst>
        </pc:spChg>
        <pc:picChg chg="add mod">
          <ac:chgData name="Tully, Lauren" userId="fc378071-52ee-454f-8b9b-a9f5ae4ba9c1" providerId="ADAL" clId="{69A5C1EF-7A98-4AAC-AD5D-FC70B9B36C84}" dt="2023-10-09T23:18:47.465" v="10"/>
          <ac:picMkLst>
            <pc:docMk/>
            <pc:sldMk cId="2412859472" sldId="277"/>
            <ac:picMk id="2" creationId="{6BE6D4DA-E31B-7999-D17C-A23B62197778}"/>
          </ac:picMkLst>
        </pc:picChg>
        <pc:picChg chg="del">
          <ac:chgData name="Tully, Lauren" userId="fc378071-52ee-454f-8b9b-a9f5ae4ba9c1" providerId="ADAL" clId="{69A5C1EF-7A98-4AAC-AD5D-FC70B9B36C84}" dt="2023-10-09T23:18:47.080" v="9" actId="478"/>
          <ac:picMkLst>
            <pc:docMk/>
            <pc:sldMk cId="2412859472" sldId="277"/>
            <ac:picMk id="3" creationId="{F7CFB309-06FF-4ED1-3273-D9CC1727306F}"/>
          </ac:picMkLst>
        </pc:picChg>
      </pc:sldChg>
    </pc:docChg>
  </pc:docChgLst>
  <pc:docChgLst>
    <pc:chgData name="Tully, Lauren" userId="fc378071-52ee-454f-8b9b-a9f5ae4ba9c1" providerId="ADAL" clId="{38DB228D-EA04-4143-84B0-69D454413ED3}"/>
    <pc:docChg chg="undo custSel modSld">
      <pc:chgData name="Tully, Lauren" userId="fc378071-52ee-454f-8b9b-a9f5ae4ba9c1" providerId="ADAL" clId="{38DB228D-EA04-4143-84B0-69D454413ED3}" dt="2023-06-14T20:00:10.005" v="76" actId="26606"/>
      <pc:docMkLst>
        <pc:docMk/>
      </pc:docMkLst>
      <pc:sldChg chg="addSp delSp modSp mod setBg setClrOvrMap modNotesTx">
        <pc:chgData name="Tully, Lauren" userId="fc378071-52ee-454f-8b9b-a9f5ae4ba9c1" providerId="ADAL" clId="{38DB228D-EA04-4143-84B0-69D454413ED3}" dt="2023-06-14T20:00:10.005" v="76" actId="26606"/>
        <pc:sldMkLst>
          <pc:docMk/>
          <pc:sldMk cId="0" sldId="256"/>
        </pc:sldMkLst>
        <pc:spChg chg="mo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3" creationId="{00000000-0000-0000-0000-000000000000}"/>
          </ac:spMkLst>
        </pc:spChg>
        <pc:spChg chg="add del">
          <ac:chgData name="Tully, Lauren" userId="fc378071-52ee-454f-8b9b-a9f5ae4ba9c1" providerId="ADAL" clId="{38DB228D-EA04-4143-84B0-69D454413ED3}" dt="2023-06-14T20:00:04.774" v="75" actId="26606"/>
          <ac:spMkLst>
            <pc:docMk/>
            <pc:sldMk cId="0" sldId="256"/>
            <ac:spMk id="7" creationId="{4E2ED6F9-63C3-4A8D-9BB4-1EA62533B672}"/>
          </ac:spMkLst>
        </pc:spChg>
        <pc:spChg chg="add del">
          <ac:chgData name="Tully, Lauren" userId="fc378071-52ee-454f-8b9b-a9f5ae4ba9c1" providerId="ADAL" clId="{38DB228D-EA04-4143-84B0-69D454413ED3}" dt="2023-06-14T20:00:04.774" v="75" actId="26606"/>
          <ac:spMkLst>
            <pc:docMk/>
            <pc:sldMk cId="0" sldId="256"/>
            <ac:spMk id="9" creationId="{6D72081E-AD41-4FBB-B02B-698A68DBCA5E}"/>
          </ac:spMkLst>
        </pc:spChg>
        <pc:spChg chg="add del">
          <ac:chgData name="Tully, Lauren" userId="fc378071-52ee-454f-8b9b-a9f5ae4ba9c1" providerId="ADAL" clId="{38DB228D-EA04-4143-84B0-69D454413ED3}" dt="2023-06-14T19:58:04.771" v="73" actId="26606"/>
          <ac:spMkLst>
            <pc:docMk/>
            <pc:sldMk cId="0" sldId="256"/>
            <ac:spMk id="10" creationId="{C681C32C-7AFC-4BB3-9088-65CBDFC5D1C2}"/>
          </ac:spMkLst>
        </pc:spChg>
        <pc:spChg chg="add del">
          <ac:chgData name="Tully, Lauren" userId="fc378071-52ee-454f-8b9b-a9f5ae4ba9c1" providerId="ADAL" clId="{38DB228D-EA04-4143-84B0-69D454413ED3}" dt="2023-06-14T20:00:04.774" v="75" actId="26606"/>
          <ac:spMkLst>
            <pc:docMk/>
            <pc:sldMk cId="0" sldId="256"/>
            <ac:spMk id="11" creationId="{716248AD-805F-41BF-9B57-FC53E5B32F98}"/>
          </ac:spMkLst>
        </pc:spChg>
        <pc:spChg chg="add del">
          <ac:chgData name="Tully, Lauren" userId="fc378071-52ee-454f-8b9b-a9f5ae4ba9c1" providerId="ADAL" clId="{38DB228D-EA04-4143-84B0-69D454413ED3}" dt="2023-06-14T19:58:04.771" v="73" actId="26606"/>
          <ac:spMkLst>
            <pc:docMk/>
            <pc:sldMk cId="0" sldId="256"/>
            <ac:spMk id="12" creationId="{199C0ED0-69DE-4C31-A5CF-E2A46FD30226}"/>
          </ac:spMkLst>
        </pc:spChg>
        <pc:spChg chg="ad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13" creationId="{4E2ED6F9-63C3-4A8D-9BB4-1EA62533B672}"/>
          </ac:spMkLst>
        </pc:spChg>
        <pc:spChg chg="add del">
          <ac:chgData name="Tully, Lauren" userId="fc378071-52ee-454f-8b9b-a9f5ae4ba9c1" providerId="ADAL" clId="{38DB228D-EA04-4143-84B0-69D454413ED3}" dt="2023-06-14T19:58:04.771" v="73" actId="26606"/>
          <ac:spMkLst>
            <pc:docMk/>
            <pc:sldMk cId="0" sldId="256"/>
            <ac:spMk id="14" creationId="{8D42B8BD-40AF-488E-8A79-D7256C917229}"/>
          </ac:spMkLst>
        </pc:spChg>
        <pc:spChg chg="ad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15" creationId="{6D72081E-AD41-4FBB-B02B-698A68DBCA5E}"/>
          </ac:spMkLst>
        </pc:spChg>
        <pc:spChg chg="add del">
          <ac:chgData name="Tully, Lauren" userId="fc378071-52ee-454f-8b9b-a9f5ae4ba9c1" providerId="ADAL" clId="{38DB228D-EA04-4143-84B0-69D454413ED3}" dt="2023-06-14T20:00:04.774" v="75" actId="26606"/>
          <ac:spMkLst>
            <pc:docMk/>
            <pc:sldMk cId="0" sldId="256"/>
            <ac:spMk id="16" creationId="{1F82758F-B2B3-4F0A-BB90-4BFFEDD166D6}"/>
          </ac:spMkLst>
        </pc:spChg>
        <pc:spChg chg="ad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17" creationId="{716248AD-805F-41BF-9B57-FC53E5B32F98}"/>
          </ac:spMkLst>
        </pc:spChg>
        <pc:spChg chg="add">
          <ac:chgData name="Tully, Lauren" userId="fc378071-52ee-454f-8b9b-a9f5ae4ba9c1" providerId="ADAL" clId="{38DB228D-EA04-4143-84B0-69D454413ED3}" dt="2023-06-14T20:00:10.005" v="76" actId="26606"/>
          <ac:spMkLst>
            <pc:docMk/>
            <pc:sldMk cId="0" sldId="256"/>
            <ac:spMk id="18" creationId="{1F82758F-B2B3-4F0A-BB90-4BFFEDD166D6}"/>
          </ac:spMkLst>
        </pc:spChg>
        <pc:picChg chg="add mod">
          <ac:chgData name="Tully, Lauren" userId="fc378071-52ee-454f-8b9b-a9f5ae4ba9c1" providerId="ADAL" clId="{38DB228D-EA04-4143-84B0-69D454413ED3}" dt="2023-06-14T20:00:10.005" v="76" actId="26606"/>
          <ac:picMkLst>
            <pc:docMk/>
            <pc:sldMk cId="0" sldId="256"/>
            <ac:picMk id="5" creationId="{A4CDE88A-DEB6-6D87-9DFC-C4D24654BE25}"/>
          </ac:picMkLst>
        </pc:picChg>
        <pc:picChg chg="del">
          <ac:chgData name="Tully, Lauren" userId="fc378071-52ee-454f-8b9b-a9f5ae4ba9c1" providerId="ADAL" clId="{38DB228D-EA04-4143-84B0-69D454413ED3}" dt="2023-06-14T19:35:36.780" v="0" actId="478"/>
          <ac:picMkLst>
            <pc:docMk/>
            <pc:sldMk cId="0" sldId="256"/>
            <ac:picMk id="8" creationId="{9721558F-710F-47D4-8D90-E41FA4E97C62}"/>
          </ac:picMkLst>
        </pc:picChg>
      </pc:sldChg>
      <pc:sldChg chg="modSp mod modNotesTx">
        <pc:chgData name="Tully, Lauren" userId="fc378071-52ee-454f-8b9b-a9f5ae4ba9c1" providerId="ADAL" clId="{38DB228D-EA04-4143-84B0-69D454413ED3}" dt="2023-06-14T19:42:48.273" v="61" actId="20577"/>
        <pc:sldMkLst>
          <pc:docMk/>
          <pc:sldMk cId="0" sldId="259"/>
        </pc:sldMkLst>
        <pc:spChg chg="mod">
          <ac:chgData name="Tully, Lauren" userId="fc378071-52ee-454f-8b9b-a9f5ae4ba9c1" providerId="ADAL" clId="{38DB228D-EA04-4143-84B0-69D454413ED3}" dt="2023-06-14T19:42:48.273" v="61" actId="20577"/>
          <ac:spMkLst>
            <pc:docMk/>
            <pc:sldMk cId="0" sldId="259"/>
            <ac:spMk id="9" creationId="{D45FC289-A1E2-44D2-91A7-FF60052268CF}"/>
          </ac:spMkLst>
        </pc:spChg>
      </pc:sldChg>
      <pc:sldChg chg="modSp mod modNotesTx">
        <pc:chgData name="Tully, Lauren" userId="fc378071-52ee-454f-8b9b-a9f5ae4ba9c1" providerId="ADAL" clId="{38DB228D-EA04-4143-84B0-69D454413ED3}" dt="2023-06-14T19:42:44.376" v="59" actId="20577"/>
        <pc:sldMkLst>
          <pc:docMk/>
          <pc:sldMk cId="0" sldId="260"/>
        </pc:sldMkLst>
        <pc:spChg chg="mod">
          <ac:chgData name="Tully, Lauren" userId="fc378071-52ee-454f-8b9b-a9f5ae4ba9c1" providerId="ADAL" clId="{38DB228D-EA04-4143-84B0-69D454413ED3}" dt="2023-06-14T19:42:44.376" v="59" actId="20577"/>
          <ac:spMkLst>
            <pc:docMk/>
            <pc:sldMk cId="0" sldId="260"/>
            <ac:spMk id="9" creationId="{D0F955C1-C3A5-4A43-8CE1-ED6A191F4851}"/>
          </ac:spMkLst>
        </pc:spChg>
      </pc:sldChg>
      <pc:sldChg chg="modSp mod modNotesTx">
        <pc:chgData name="Tully, Lauren" userId="fc378071-52ee-454f-8b9b-a9f5ae4ba9c1" providerId="ADAL" clId="{38DB228D-EA04-4143-84B0-69D454413ED3}" dt="2023-06-14T19:42:39.601" v="57" actId="20577"/>
        <pc:sldMkLst>
          <pc:docMk/>
          <pc:sldMk cId="0" sldId="262"/>
        </pc:sldMkLst>
        <pc:spChg chg="mod">
          <ac:chgData name="Tully, Lauren" userId="fc378071-52ee-454f-8b9b-a9f5ae4ba9c1" providerId="ADAL" clId="{38DB228D-EA04-4143-84B0-69D454413ED3}" dt="2023-06-14T19:42:39.601" v="57" actId="20577"/>
          <ac:spMkLst>
            <pc:docMk/>
            <pc:sldMk cId="0" sldId="262"/>
            <ac:spMk id="8" creationId="{C10E7AF2-8700-4886-B0B2-623E956CB613}"/>
          </ac:spMkLst>
        </pc:spChg>
      </pc:sldChg>
      <pc:sldChg chg="addSp delSp modSp mod modNotesTx">
        <pc:chgData name="Tully, Lauren" userId="fc378071-52ee-454f-8b9b-a9f5ae4ba9c1" providerId="ADAL" clId="{38DB228D-EA04-4143-84B0-69D454413ED3}" dt="2023-06-14T19:42:52.282" v="63" actId="20577"/>
        <pc:sldMkLst>
          <pc:docMk/>
          <pc:sldMk cId="0" sldId="275"/>
        </pc:sldMkLst>
        <pc:spChg chg="mod">
          <ac:chgData name="Tully, Lauren" userId="fc378071-52ee-454f-8b9b-a9f5ae4ba9c1" providerId="ADAL" clId="{38DB228D-EA04-4143-84B0-69D454413ED3}" dt="2023-06-14T19:42:52.282" v="63" actId="20577"/>
          <ac:spMkLst>
            <pc:docMk/>
            <pc:sldMk cId="0" sldId="275"/>
            <ac:spMk id="15" creationId="{363D2EFB-59BA-4615-88C4-F884D1401FE9}"/>
          </ac:spMkLst>
        </pc:spChg>
        <pc:picChg chg="add mod">
          <ac:chgData name="Tully, Lauren" userId="fc378071-52ee-454f-8b9b-a9f5ae4ba9c1" providerId="ADAL" clId="{38DB228D-EA04-4143-84B0-69D454413ED3}" dt="2023-06-14T19:39:28.126" v="38" actId="14100"/>
          <ac:picMkLst>
            <pc:docMk/>
            <pc:sldMk cId="0" sldId="275"/>
            <ac:picMk id="5" creationId="{AFE1DEC5-1876-B0FE-2528-50AE93354CE3}"/>
          </ac:picMkLst>
        </pc:picChg>
        <pc:picChg chg="del">
          <ac:chgData name="Tully, Lauren" userId="fc378071-52ee-454f-8b9b-a9f5ae4ba9c1" providerId="ADAL" clId="{38DB228D-EA04-4143-84B0-69D454413ED3}" dt="2023-06-14T19:38:14.075" v="13" actId="478"/>
          <ac:picMkLst>
            <pc:docMk/>
            <pc:sldMk cId="0" sldId="275"/>
            <ac:picMk id="14" creationId="{AD3E15B7-BE9E-4A6E-AF95-401A27A07819}"/>
          </ac:picMkLst>
        </pc:picChg>
      </pc:sldChg>
      <pc:sldChg chg="addSp delSp modSp mod modNotesTx">
        <pc:chgData name="Tully, Lauren" userId="fc378071-52ee-454f-8b9b-a9f5ae4ba9c1" providerId="ADAL" clId="{38DB228D-EA04-4143-84B0-69D454413ED3}" dt="2023-06-14T19:42:33.633" v="55" actId="20577"/>
        <pc:sldMkLst>
          <pc:docMk/>
          <pc:sldMk cId="2412859472" sldId="277"/>
        </pc:sldMkLst>
        <pc:spChg chg="mod">
          <ac:chgData name="Tully, Lauren" userId="fc378071-52ee-454f-8b9b-a9f5ae4ba9c1" providerId="ADAL" clId="{38DB228D-EA04-4143-84B0-69D454413ED3}" dt="2023-06-14T19:42:33.633" v="55" actId="20577"/>
          <ac:spMkLst>
            <pc:docMk/>
            <pc:sldMk cId="2412859472" sldId="277"/>
            <ac:spMk id="8" creationId="{12FFED2D-2BC4-4152-BAC7-FC457C96464A}"/>
          </ac:spMkLst>
        </pc:spChg>
        <pc:picChg chg="add mod">
          <ac:chgData name="Tully, Lauren" userId="fc378071-52ee-454f-8b9b-a9f5ae4ba9c1" providerId="ADAL" clId="{38DB228D-EA04-4143-84B0-69D454413ED3}" dt="2023-06-14T19:42:21.278" v="53" actId="1076"/>
          <ac:picMkLst>
            <pc:docMk/>
            <pc:sldMk cId="2412859472" sldId="277"/>
            <ac:picMk id="3" creationId="{F7CFB309-06FF-4ED1-3273-D9CC1727306F}"/>
          </ac:picMkLst>
        </pc:picChg>
        <pc:picChg chg="del">
          <ac:chgData name="Tully, Lauren" userId="fc378071-52ee-454f-8b9b-a9f5ae4ba9c1" providerId="ADAL" clId="{38DB228D-EA04-4143-84B0-69D454413ED3}" dt="2023-06-14T19:41:58.522" v="45" actId="478"/>
          <ac:picMkLst>
            <pc:docMk/>
            <pc:sldMk cId="2412859472" sldId="277"/>
            <ac:picMk id="14" creationId="{AD3E15B7-BE9E-4A6E-AF95-401A27A0781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F715F4-E479-4D7F-9C2A-1D823067AF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245914-6E96-48A8-A0AC-830650F13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EF040-0E46-47B6-B0D3-56357C2E60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0ECF07-F757-4DF6-A333-2399C1B232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FBC45-1029-44A1-9F8E-91F2D78F04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767D9-03E2-4FF1-B899-803F0F01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5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1FD39-9530-44F3-9F5F-5D43D11860C1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91A64-F172-4B7F-A593-816C5AB3A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95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90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1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35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58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2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4CF2-FC1D-4CA8-9F32-F20B5F6B967C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7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34A0-A61D-4478-8784-C7F766CDE52B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0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047C-74BE-44C2-999E-2AB2DC45F250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1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CAAB-94CA-4946-B959-4DB4553553CD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D716-2658-418D-9CDE-55271F84F55F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0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41E2-4766-4A90-B7E3-7F7C490B9E7F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7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63E-1F5B-4E74-8859-399A3CBB792B}" type="datetime1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2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DD07-A9EA-4E80-B44F-E70DB8900FB0}" type="datetime1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4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3DC1-A1F0-4E54-908A-DA23F9DAD00D}" type="datetime1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4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146B-EE5E-459D-89D3-F22117C3B951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3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3493-9C19-486D-9ACB-2BC45F6F59DB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4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65FB4-6A66-452B-8363-E125C8B43010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7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1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421890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4495466"/>
            <a:ext cx="3611880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/>
              <a:t>Title of your Featured Talk</a:t>
            </a:r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491151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1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826" y="4495466"/>
            <a:ext cx="6061022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 dirty="0"/>
              <a:t>Featured Talk Presented By: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 dirty="0"/>
              <a:t>Date:</a:t>
            </a:r>
          </a:p>
        </p:txBody>
      </p:sp>
      <p:pic>
        <p:nvPicPr>
          <p:cNvPr id="4" name="Picture 3" descr="A logo with text on it&#10;&#10;Description automatically generated">
            <a:extLst>
              <a:ext uri="{FF2B5EF4-FFF2-40B4-BE49-F238E27FC236}">
                <a16:creationId xmlns:a16="http://schemas.microsoft.com/office/drawing/2014/main" id="{BDAB638D-EB7F-09A9-A4B0-E6EB80CB2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3792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2647" y="3087867"/>
            <a:ext cx="7772400" cy="1470025"/>
          </a:xfrm>
        </p:spPr>
        <p:txBody>
          <a:bodyPr>
            <a:normAutofit/>
          </a:bodyPr>
          <a:lstStyle/>
          <a:p>
            <a:r>
              <a:rPr lang="en-US" sz="4200" dirty="0"/>
              <a:t>Presenter Bio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1899" y="4648200"/>
            <a:ext cx="4648200" cy="1371600"/>
          </a:xfrm>
        </p:spPr>
        <p:txBody>
          <a:bodyPr>
            <a:normAutofit/>
          </a:bodyPr>
          <a:lstStyle/>
          <a:p>
            <a:r>
              <a:rPr lang="en-US" sz="1800" dirty="0"/>
              <a:t>Enter 150 words maximum here.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006097"/>
            <a:ext cx="2646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Insert your headshot below. </a:t>
            </a:r>
          </a:p>
          <a:p>
            <a:r>
              <a:rPr lang="en-US" sz="1400" dirty="0"/>
              <a:t>Replace the icon with your photo.</a:t>
            </a:r>
          </a:p>
        </p:txBody>
      </p:sp>
      <p:sp>
        <p:nvSpPr>
          <p:cNvPr id="15" name="Footer Placeholder 6">
            <a:extLst>
              <a:ext uri="{FF2B5EF4-FFF2-40B4-BE49-F238E27FC236}">
                <a16:creationId xmlns:a16="http://schemas.microsoft.com/office/drawing/2014/main" id="{363D2EFB-59BA-4615-88C4-F884D1401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Featured Talk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A196D980-0212-4EE4-A3D9-4FE116CA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Graphic 6" descr="Teacher with solid fill">
            <a:extLst>
              <a:ext uri="{FF2B5EF4-FFF2-40B4-BE49-F238E27FC236}">
                <a16:creationId xmlns:a16="http://schemas.microsoft.com/office/drawing/2014/main" id="{A3082C58-7C22-4FDB-9781-48D3D99EF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00" y="4419600"/>
            <a:ext cx="1470025" cy="1470025"/>
          </a:xfrm>
          <a:prstGeom prst="rect">
            <a:avLst/>
          </a:prstGeom>
        </p:spPr>
      </p:pic>
      <p:pic>
        <p:nvPicPr>
          <p:cNvPr id="4" name="Picture 3" descr="A logo with text on it&#10;&#10;Description automatically generated">
            <a:extLst>
              <a:ext uri="{FF2B5EF4-FFF2-40B4-BE49-F238E27FC236}">
                <a16:creationId xmlns:a16="http://schemas.microsoft.com/office/drawing/2014/main" id="{50873523-CAF9-BD46-4C36-FD2D7CEE78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3792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Your presentation begins…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D45FC289-A1E2-44D2-91A7-FF600522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Featured Talk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D0F955C1-C3A5-4A43-8CE1-ED6A191F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Featured Talk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C10E7AF2-8700-4886-B0B2-623E956CB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Featured Talk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B55F5A7-7350-4B5A-9BD2-568EAC4E984A}"/>
              </a:ext>
            </a:extLst>
          </p:cNvPr>
          <p:cNvSpPr txBox="1">
            <a:spLocks/>
          </p:cNvSpPr>
          <p:nvPr/>
        </p:nvSpPr>
        <p:spPr>
          <a:xfrm>
            <a:off x="1981199" y="33985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/>
              <a:t>Conclusion/ Thank You for Attending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D5FE7F-7DD6-46C8-B784-862587BD54D2}"/>
              </a:ext>
            </a:extLst>
          </p:cNvPr>
          <p:cNvSpPr txBox="1"/>
          <p:nvPr/>
        </p:nvSpPr>
        <p:spPr>
          <a:xfrm>
            <a:off x="2209800" y="4894937"/>
            <a:ext cx="77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Enter closing remarks here.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28AEC112-64B8-42FC-836B-C64DB8C2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12FFED2D-2BC4-4152-BAC7-FC457C964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Featured Talk</a:t>
            </a:r>
          </a:p>
        </p:txBody>
      </p:sp>
      <p:pic>
        <p:nvPicPr>
          <p:cNvPr id="2" name="Picture 1" descr="A logo with text on it&#10;&#10;Description automatically generated">
            <a:extLst>
              <a:ext uri="{FF2B5EF4-FFF2-40B4-BE49-F238E27FC236}">
                <a16:creationId xmlns:a16="http://schemas.microsoft.com/office/drawing/2014/main" id="{6BE6D4DA-E31B-7999-D17C-A23B621977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3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85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286</Words>
  <Application>Microsoft Office PowerPoint</Application>
  <PresentationFormat>Widescreen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of your Featured Talk</vt:lpstr>
      <vt:lpstr>Presenter Bio</vt:lpstr>
      <vt:lpstr>Your presentation begins…</vt:lpstr>
      <vt:lpstr>Presentation continued…</vt:lpstr>
      <vt:lpstr>Presentation continued…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Technical Session</dc:title>
  <dc:creator>jseigal</dc:creator>
  <cp:lastModifiedBy>Tully, Lauren</cp:lastModifiedBy>
  <cp:revision>16</cp:revision>
  <dcterms:created xsi:type="dcterms:W3CDTF">2019-06-11T19:00:17Z</dcterms:created>
  <dcterms:modified xsi:type="dcterms:W3CDTF">2023-10-09T23:19:24Z</dcterms:modified>
</cp:coreProperties>
</file>