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75" r:id="rId3"/>
    <p:sldId id="259" r:id="rId4"/>
    <p:sldId id="260" r:id="rId5"/>
    <p:sldId id="262" r:id="rId6"/>
    <p:sldId id="27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7B6"/>
    <a:srgbClr val="99D9CC"/>
    <a:srgbClr val="608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C025D-3D98-435B-85EA-FF68F932E6A1}" v="3" dt="2023-10-09T23:14:32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80" autoAdjust="0"/>
  </p:normalViewPr>
  <p:slideViewPr>
    <p:cSldViewPr>
      <p:cViewPr varScale="1">
        <p:scale>
          <a:sx n="104" d="100"/>
          <a:sy n="104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lly, Lauren" userId="fc378071-52ee-454f-8b9b-a9f5ae4ba9c1" providerId="ADAL" clId="{6E5C025D-3D98-435B-85EA-FF68F932E6A1}"/>
    <pc:docChg chg="custSel modSld">
      <pc:chgData name="Tully, Lauren" userId="fc378071-52ee-454f-8b9b-a9f5ae4ba9c1" providerId="ADAL" clId="{6E5C025D-3D98-435B-85EA-FF68F932E6A1}" dt="2023-10-09T23:14:51.188" v="28" actId="20577"/>
      <pc:docMkLst>
        <pc:docMk/>
      </pc:docMkLst>
      <pc:sldChg chg="addSp delSp modSp mod">
        <pc:chgData name="Tully, Lauren" userId="fc378071-52ee-454f-8b9b-a9f5ae4ba9c1" providerId="ADAL" clId="{6E5C025D-3D98-435B-85EA-FF68F932E6A1}" dt="2023-10-09T23:13:39.624" v="14" actId="20577"/>
        <pc:sldMkLst>
          <pc:docMk/>
          <pc:sldMk cId="0" sldId="256"/>
        </pc:sldMkLst>
        <pc:spChg chg="mod">
          <ac:chgData name="Tully, Lauren" userId="fc378071-52ee-454f-8b9b-a9f5ae4ba9c1" providerId="ADAL" clId="{6E5C025D-3D98-435B-85EA-FF68F932E6A1}" dt="2023-10-09T23:13:39.624" v="14" actId="20577"/>
          <ac:spMkLst>
            <pc:docMk/>
            <pc:sldMk cId="0" sldId="256"/>
            <ac:spMk id="3" creationId="{00000000-0000-0000-0000-000000000000}"/>
          </ac:spMkLst>
        </pc:spChg>
        <pc:picChg chg="del">
          <ac:chgData name="Tully, Lauren" userId="fc378071-52ee-454f-8b9b-a9f5ae4ba9c1" providerId="ADAL" clId="{6E5C025D-3D98-435B-85EA-FF68F932E6A1}" dt="2023-10-09T23:13:03.289" v="0" actId="478"/>
          <ac:picMkLst>
            <pc:docMk/>
            <pc:sldMk cId="0" sldId="256"/>
            <ac:picMk id="4" creationId="{0B3D927D-EBCD-3E77-103D-875226D7145C}"/>
          </ac:picMkLst>
        </pc:picChg>
        <pc:picChg chg="add mod">
          <ac:chgData name="Tully, Lauren" userId="fc378071-52ee-454f-8b9b-a9f5ae4ba9c1" providerId="ADAL" clId="{6E5C025D-3D98-435B-85EA-FF68F932E6A1}" dt="2023-10-09T23:13:30.804" v="11" actId="14100"/>
          <ac:picMkLst>
            <pc:docMk/>
            <pc:sldMk cId="0" sldId="256"/>
            <ac:picMk id="6" creationId="{54A5FE0B-5D4B-F039-1C22-3A9C0BA22B69}"/>
          </ac:picMkLst>
        </pc:picChg>
      </pc:sldChg>
      <pc:sldChg chg="modSp mod">
        <pc:chgData name="Tully, Lauren" userId="fc378071-52ee-454f-8b9b-a9f5ae4ba9c1" providerId="ADAL" clId="{6E5C025D-3D98-435B-85EA-FF68F932E6A1}" dt="2023-10-09T23:14:47.852" v="26" actId="20577"/>
        <pc:sldMkLst>
          <pc:docMk/>
          <pc:sldMk cId="0" sldId="259"/>
        </pc:sldMkLst>
        <pc:spChg chg="mod">
          <ac:chgData name="Tully, Lauren" userId="fc378071-52ee-454f-8b9b-a9f5ae4ba9c1" providerId="ADAL" clId="{6E5C025D-3D98-435B-85EA-FF68F932E6A1}" dt="2023-10-09T23:14:47.852" v="26" actId="20577"/>
          <ac:spMkLst>
            <pc:docMk/>
            <pc:sldMk cId="0" sldId="259"/>
            <ac:spMk id="7" creationId="{A5C7AAD9-C315-079B-2899-FD6DD39D4A3C}"/>
          </ac:spMkLst>
        </pc:spChg>
      </pc:sldChg>
      <pc:sldChg chg="modSp mod">
        <pc:chgData name="Tully, Lauren" userId="fc378071-52ee-454f-8b9b-a9f5ae4ba9c1" providerId="ADAL" clId="{6E5C025D-3D98-435B-85EA-FF68F932E6A1}" dt="2023-10-09T23:14:44.475" v="24" actId="20577"/>
        <pc:sldMkLst>
          <pc:docMk/>
          <pc:sldMk cId="0" sldId="260"/>
        </pc:sldMkLst>
        <pc:spChg chg="mod">
          <ac:chgData name="Tully, Lauren" userId="fc378071-52ee-454f-8b9b-a9f5ae4ba9c1" providerId="ADAL" clId="{6E5C025D-3D98-435B-85EA-FF68F932E6A1}" dt="2023-10-09T23:14:44.475" v="24" actId="20577"/>
          <ac:spMkLst>
            <pc:docMk/>
            <pc:sldMk cId="0" sldId="260"/>
            <ac:spMk id="7" creationId="{A9860330-8B93-7625-5E77-74D889B065BA}"/>
          </ac:spMkLst>
        </pc:spChg>
      </pc:sldChg>
      <pc:sldChg chg="modSp mod">
        <pc:chgData name="Tully, Lauren" userId="fc378071-52ee-454f-8b9b-a9f5ae4ba9c1" providerId="ADAL" clId="{6E5C025D-3D98-435B-85EA-FF68F932E6A1}" dt="2023-10-09T23:14:40.998" v="22" actId="20577"/>
        <pc:sldMkLst>
          <pc:docMk/>
          <pc:sldMk cId="0" sldId="262"/>
        </pc:sldMkLst>
        <pc:spChg chg="mod">
          <ac:chgData name="Tully, Lauren" userId="fc378071-52ee-454f-8b9b-a9f5ae4ba9c1" providerId="ADAL" clId="{6E5C025D-3D98-435B-85EA-FF68F932E6A1}" dt="2023-10-09T23:14:40.998" v="22" actId="20577"/>
          <ac:spMkLst>
            <pc:docMk/>
            <pc:sldMk cId="0" sldId="262"/>
            <ac:spMk id="7" creationId="{E68CFF55-F3BA-1A09-092A-00C47E7F9B7D}"/>
          </ac:spMkLst>
        </pc:spChg>
      </pc:sldChg>
      <pc:sldChg chg="addSp delSp modSp mod">
        <pc:chgData name="Tully, Lauren" userId="fc378071-52ee-454f-8b9b-a9f5ae4ba9c1" providerId="ADAL" clId="{6E5C025D-3D98-435B-85EA-FF68F932E6A1}" dt="2023-10-09T23:14:51.188" v="28" actId="20577"/>
        <pc:sldMkLst>
          <pc:docMk/>
          <pc:sldMk cId="0" sldId="275"/>
        </pc:sldMkLst>
        <pc:spChg chg="mod">
          <ac:chgData name="Tully, Lauren" userId="fc378071-52ee-454f-8b9b-a9f5ae4ba9c1" providerId="ADAL" clId="{6E5C025D-3D98-435B-85EA-FF68F932E6A1}" dt="2023-10-09T23:14:51.188" v="28" actId="20577"/>
          <ac:spMkLst>
            <pc:docMk/>
            <pc:sldMk cId="0" sldId="275"/>
            <ac:spMk id="15" creationId="{363D2EFB-59BA-4615-88C4-F884D1401FE9}"/>
          </ac:spMkLst>
        </pc:spChg>
        <pc:picChg chg="del">
          <ac:chgData name="Tully, Lauren" userId="fc378071-52ee-454f-8b9b-a9f5ae4ba9c1" providerId="ADAL" clId="{6E5C025D-3D98-435B-85EA-FF68F932E6A1}" dt="2023-10-09T23:14:14.152" v="15" actId="478"/>
          <ac:picMkLst>
            <pc:docMk/>
            <pc:sldMk cId="0" sldId="275"/>
            <ac:picMk id="4" creationId="{190F13F9-4F1B-9B7D-C063-D3C22CD5D0CF}"/>
          </ac:picMkLst>
        </pc:picChg>
        <pc:picChg chg="add mod">
          <ac:chgData name="Tully, Lauren" userId="fc378071-52ee-454f-8b9b-a9f5ae4ba9c1" providerId="ADAL" clId="{6E5C025D-3D98-435B-85EA-FF68F932E6A1}" dt="2023-10-09T23:14:21.030" v="16"/>
          <ac:picMkLst>
            <pc:docMk/>
            <pc:sldMk cId="0" sldId="275"/>
            <ac:picMk id="5" creationId="{2D37D0EE-12B1-392F-6C28-294BAD8679F0}"/>
          </ac:picMkLst>
        </pc:picChg>
      </pc:sldChg>
      <pc:sldChg chg="addSp delSp modSp mod">
        <pc:chgData name="Tully, Lauren" userId="fc378071-52ee-454f-8b9b-a9f5ae4ba9c1" providerId="ADAL" clId="{6E5C025D-3D98-435B-85EA-FF68F932E6A1}" dt="2023-10-09T23:14:36.992" v="20" actId="20577"/>
        <pc:sldMkLst>
          <pc:docMk/>
          <pc:sldMk cId="2412859472" sldId="277"/>
        </pc:sldMkLst>
        <pc:spChg chg="mod">
          <ac:chgData name="Tully, Lauren" userId="fc378071-52ee-454f-8b9b-a9f5ae4ba9c1" providerId="ADAL" clId="{6E5C025D-3D98-435B-85EA-FF68F932E6A1}" dt="2023-10-09T23:14:36.992" v="20" actId="20577"/>
          <ac:spMkLst>
            <pc:docMk/>
            <pc:sldMk cId="2412859472" sldId="277"/>
            <ac:spMk id="8" creationId="{D60F4263-CB4E-1757-2C05-78525CD8BCAD}"/>
          </ac:spMkLst>
        </pc:spChg>
        <pc:picChg chg="del">
          <ac:chgData name="Tully, Lauren" userId="fc378071-52ee-454f-8b9b-a9f5ae4ba9c1" providerId="ADAL" clId="{6E5C025D-3D98-435B-85EA-FF68F932E6A1}" dt="2023-10-09T23:14:31.750" v="17" actId="478"/>
          <ac:picMkLst>
            <pc:docMk/>
            <pc:sldMk cId="2412859472" sldId="277"/>
            <ac:picMk id="2" creationId="{71E3165B-7D74-6D75-76E6-6BB5981485DF}"/>
          </ac:picMkLst>
        </pc:picChg>
        <pc:picChg chg="add mod">
          <ac:chgData name="Tully, Lauren" userId="fc378071-52ee-454f-8b9b-a9f5ae4ba9c1" providerId="ADAL" clId="{6E5C025D-3D98-435B-85EA-FF68F932E6A1}" dt="2023-10-09T23:14:32.853" v="18"/>
          <ac:picMkLst>
            <pc:docMk/>
            <pc:sldMk cId="2412859472" sldId="277"/>
            <ac:picMk id="3" creationId="{511398C8-8F97-43BA-8A80-8064149EF04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F715F4-E479-4D7F-9C2A-1D823067AF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245914-6E96-48A8-A0AC-830650F13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EF040-0E46-47B6-B0D3-56357C2E60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0ECF07-F757-4DF6-A333-2399C1B232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AFBC45-1029-44A1-9F8E-91F2D78F04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767D9-03E2-4FF1-B899-803F0F01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5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1FD39-9530-44F3-9F5F-5D43D11860C1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91A64-F172-4B7F-A593-816C5AB3A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57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90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63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12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00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0000"/>
                </a:solidFill>
              </a:rPr>
              <a:t>Slide Deck Dos and Don’ts info can be found here:  </a:t>
            </a:r>
            <a:r>
              <a:rPr lang="en-US" b="1" dirty="0"/>
              <a:t>https://www.edicononline.com/wp-content/uploads/sites/2/2023/05/EDICONOnline_WebinarSlideDesignBasics.pdf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91A64-F172-4B7F-A593-816C5AB3A7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57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D4CF2-FC1D-4CA8-9F32-F20B5F6B967C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7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34A0-A61D-4478-8784-C7F766CDE52B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C047C-74BE-44C2-999E-2AB2DC45F250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1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CAAB-94CA-4946-B959-4DB4553553CD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D716-2658-418D-9CDE-55271F84F55F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0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41E2-4766-4A90-B7E3-7F7C490B9E7F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7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B63E-1F5B-4E74-8859-399A3CBB792B}" type="datetime1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2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DD07-A9EA-4E80-B44F-E70DB8900FB0}" type="datetime1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4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3DC1-A1F0-4E54-908A-DA23F9DAD00D}" type="datetime1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4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146B-EE5E-459D-89D3-F22117C3B951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3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3493-9C19-486D-9ACB-2BC45F6F59DB}" type="datetime1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EDI CON Online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4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65FB4-6A66-452B-8363-E125C8B43010}" type="datetime1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EDI CON Online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CB3F9-B734-42E2-8A0D-183248565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7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421890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4495466"/>
            <a:ext cx="3611880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/>
              <a:t>Title of your Keynote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491151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1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5826" y="4495466"/>
            <a:ext cx="6061022" cy="15361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 dirty="0"/>
              <a:t>Keynote Presented By: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 b="1" dirty="0"/>
              <a:t>Date:</a:t>
            </a:r>
          </a:p>
        </p:txBody>
      </p:sp>
      <p:pic>
        <p:nvPicPr>
          <p:cNvPr id="6" name="Picture 5" descr="A logo with text on it&#10;&#10;Description automatically generated">
            <a:extLst>
              <a:ext uri="{FF2B5EF4-FFF2-40B4-BE49-F238E27FC236}">
                <a16:creationId xmlns:a16="http://schemas.microsoft.com/office/drawing/2014/main" id="{54A5FE0B-5D4B-F039-1C22-3A9C0BA22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3792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2647" y="3087867"/>
            <a:ext cx="7772400" cy="1470025"/>
          </a:xfrm>
        </p:spPr>
        <p:txBody>
          <a:bodyPr>
            <a:normAutofit/>
          </a:bodyPr>
          <a:lstStyle/>
          <a:p>
            <a:r>
              <a:rPr lang="en-US" sz="4200" dirty="0"/>
              <a:t>Presenter Bio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1899" y="4648200"/>
            <a:ext cx="4648200" cy="1371600"/>
          </a:xfrm>
        </p:spPr>
        <p:txBody>
          <a:bodyPr>
            <a:normAutofit/>
          </a:bodyPr>
          <a:lstStyle/>
          <a:p>
            <a:r>
              <a:rPr lang="en-US" sz="1800" dirty="0"/>
              <a:t>Enter 150 words maximum here.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006097"/>
            <a:ext cx="2646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Insert your headshot below. </a:t>
            </a:r>
          </a:p>
          <a:p>
            <a:r>
              <a:rPr lang="en-US" sz="1400" dirty="0"/>
              <a:t>Replace the icon with your photo.</a:t>
            </a:r>
          </a:p>
        </p:txBody>
      </p:sp>
      <p:sp>
        <p:nvSpPr>
          <p:cNvPr id="15" name="Footer Placeholder 6">
            <a:extLst>
              <a:ext uri="{FF2B5EF4-FFF2-40B4-BE49-F238E27FC236}">
                <a16:creationId xmlns:a16="http://schemas.microsoft.com/office/drawing/2014/main" id="{363D2EFB-59BA-4615-88C4-F884D1401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Keynote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A196D980-0212-4EE4-A3D9-4FE116CA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Graphic 6" descr="Teacher with solid fill">
            <a:extLst>
              <a:ext uri="{FF2B5EF4-FFF2-40B4-BE49-F238E27FC236}">
                <a16:creationId xmlns:a16="http://schemas.microsoft.com/office/drawing/2014/main" id="{A3082C58-7C22-4FDB-9781-48D3D99EF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" y="4419600"/>
            <a:ext cx="1470025" cy="1470025"/>
          </a:xfrm>
          <a:prstGeom prst="rect">
            <a:avLst/>
          </a:prstGeom>
        </p:spPr>
      </p:pic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2D37D0EE-12B1-392F-6C28-294BAD8679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379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Your presentation begins…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C7AAD9-C315-079B-2899-FD6DD39D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Keynote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9860330-8B93-7625-5E77-74D889B06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Keynote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Presentation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B3F9-B734-42E2-8A0D-18324856531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EDICONONLINE-40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800" cy="70485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68CFF55-F3BA-1A09-092A-00C47E7F9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Keynote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B55F5A7-7350-4B5A-9BD2-568EAC4E984A}"/>
              </a:ext>
            </a:extLst>
          </p:cNvPr>
          <p:cNvSpPr txBox="1">
            <a:spLocks/>
          </p:cNvSpPr>
          <p:nvPr/>
        </p:nvSpPr>
        <p:spPr>
          <a:xfrm>
            <a:off x="1981199" y="33985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/>
              <a:t>Conclusion/ Thank You for Attending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D5FE7F-7DD6-46C8-B784-862587BD54D2}"/>
              </a:ext>
            </a:extLst>
          </p:cNvPr>
          <p:cNvSpPr txBox="1"/>
          <p:nvPr/>
        </p:nvSpPr>
        <p:spPr>
          <a:xfrm>
            <a:off x="2209800" y="4894937"/>
            <a:ext cx="77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Enter closing remarks here.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8AEC112-64B8-42FC-836B-C64DB8C2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C8CB3F9-B734-42E2-8A0D-18324856531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D60F4263-CB4E-1757-2C05-78525CD8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EDI CON Online 2024 Keynote</a:t>
            </a:r>
          </a:p>
        </p:txBody>
      </p:sp>
      <p:pic>
        <p:nvPicPr>
          <p:cNvPr id="3" name="Picture 2" descr="A logo with text on it&#10;&#10;Description automatically generated">
            <a:extLst>
              <a:ext uri="{FF2B5EF4-FFF2-40B4-BE49-F238E27FC236}">
                <a16:creationId xmlns:a16="http://schemas.microsoft.com/office/drawing/2014/main" id="{511398C8-8F97-43BA-8A80-8064149EF0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3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5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279</Words>
  <Application>Microsoft Office PowerPoint</Application>
  <PresentationFormat>Widescreen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Title of your Keynote</vt:lpstr>
      <vt:lpstr>Presenter Bio</vt:lpstr>
      <vt:lpstr>Your presentation begins…</vt:lpstr>
      <vt:lpstr>Presentation continued…</vt:lpstr>
      <vt:lpstr>Presentation continued…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Technical Session</dc:title>
  <dc:creator>jseigal</dc:creator>
  <cp:lastModifiedBy>Tully, Lauren</cp:lastModifiedBy>
  <cp:revision>16</cp:revision>
  <dcterms:created xsi:type="dcterms:W3CDTF">2019-06-11T19:00:17Z</dcterms:created>
  <dcterms:modified xsi:type="dcterms:W3CDTF">2023-10-09T23:14:58Z</dcterms:modified>
</cp:coreProperties>
</file>