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AF"/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39C9A2-3C28-44F2-AE86-13B403A1684F}" v="2" dt="2023-10-09T23:19:55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80" autoAdjust="0"/>
  </p:normalViewPr>
  <p:slideViewPr>
    <p:cSldViewPr>
      <p:cViewPr varScale="1">
        <p:scale>
          <a:sx n="104" d="100"/>
          <a:sy n="104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ly, Lauren" userId="fc378071-52ee-454f-8b9b-a9f5ae4ba9c1" providerId="ADAL" clId="{FE39C9A2-3C28-44F2-AE86-13B403A1684F}"/>
    <pc:docChg chg="custSel modSld">
      <pc:chgData name="Tully, Lauren" userId="fc378071-52ee-454f-8b9b-a9f5ae4ba9c1" providerId="ADAL" clId="{FE39C9A2-3C28-44F2-AE86-13B403A1684F}" dt="2023-10-09T23:20:13.756" v="16" actId="20577"/>
      <pc:docMkLst>
        <pc:docMk/>
      </pc:docMkLst>
      <pc:sldChg chg="addSp delSp modSp mod">
        <pc:chgData name="Tully, Lauren" userId="fc378071-52ee-454f-8b9b-a9f5ae4ba9c1" providerId="ADAL" clId="{FE39C9A2-3C28-44F2-AE86-13B403A1684F}" dt="2023-10-09T23:19:51.168" v="4" actId="20577"/>
        <pc:sldMkLst>
          <pc:docMk/>
          <pc:sldMk cId="0" sldId="256"/>
        </pc:sldMkLst>
        <pc:spChg chg="mod">
          <ac:chgData name="Tully, Lauren" userId="fc378071-52ee-454f-8b9b-a9f5ae4ba9c1" providerId="ADAL" clId="{FE39C9A2-3C28-44F2-AE86-13B403A1684F}" dt="2023-10-09T23:19:51.168" v="4" actId="20577"/>
          <ac:spMkLst>
            <pc:docMk/>
            <pc:sldMk cId="0" sldId="256"/>
            <ac:spMk id="3" creationId="{00000000-0000-0000-0000-000000000000}"/>
          </ac:spMkLst>
        </pc:spChg>
        <pc:picChg chg="add mod">
          <ac:chgData name="Tully, Lauren" userId="fc378071-52ee-454f-8b9b-a9f5ae4ba9c1" providerId="ADAL" clId="{FE39C9A2-3C28-44F2-AE86-13B403A1684F}" dt="2023-10-09T23:19:45.759" v="1"/>
          <ac:picMkLst>
            <pc:docMk/>
            <pc:sldMk cId="0" sldId="256"/>
            <ac:picMk id="4" creationId="{674703C8-F102-C0BD-C05C-8C9BA1631E42}"/>
          </ac:picMkLst>
        </pc:picChg>
        <pc:picChg chg="del">
          <ac:chgData name="Tully, Lauren" userId="fc378071-52ee-454f-8b9b-a9f5ae4ba9c1" providerId="ADAL" clId="{FE39C9A2-3C28-44F2-AE86-13B403A1684F}" dt="2023-10-09T23:19:45.323" v="0" actId="478"/>
          <ac:picMkLst>
            <pc:docMk/>
            <pc:sldMk cId="0" sldId="256"/>
            <ac:picMk id="5" creationId="{EE6493AC-8E04-D4EA-87B8-8CD83BCA7944}"/>
          </ac:picMkLst>
        </pc:picChg>
      </pc:sldChg>
      <pc:sldChg chg="modSp mod">
        <pc:chgData name="Tully, Lauren" userId="fc378071-52ee-454f-8b9b-a9f5ae4ba9c1" providerId="ADAL" clId="{FE39C9A2-3C28-44F2-AE86-13B403A1684F}" dt="2023-10-09T23:20:02.635" v="10" actId="20577"/>
        <pc:sldMkLst>
          <pc:docMk/>
          <pc:sldMk cId="0" sldId="259"/>
        </pc:sldMkLst>
        <pc:spChg chg="mod">
          <ac:chgData name="Tully, Lauren" userId="fc378071-52ee-454f-8b9b-a9f5ae4ba9c1" providerId="ADAL" clId="{FE39C9A2-3C28-44F2-AE86-13B403A1684F}" dt="2023-10-09T23:20:02.635" v="10" actId="20577"/>
          <ac:spMkLst>
            <pc:docMk/>
            <pc:sldMk cId="0" sldId="259"/>
            <ac:spMk id="8" creationId="{BB901A44-49C5-4405-8E63-172B3960A72D}"/>
          </ac:spMkLst>
        </pc:spChg>
      </pc:sldChg>
      <pc:sldChg chg="modSp mod">
        <pc:chgData name="Tully, Lauren" userId="fc378071-52ee-454f-8b9b-a9f5ae4ba9c1" providerId="ADAL" clId="{FE39C9A2-3C28-44F2-AE86-13B403A1684F}" dt="2023-10-09T23:20:06.031" v="12" actId="20577"/>
        <pc:sldMkLst>
          <pc:docMk/>
          <pc:sldMk cId="0" sldId="260"/>
        </pc:sldMkLst>
        <pc:spChg chg="mod">
          <ac:chgData name="Tully, Lauren" userId="fc378071-52ee-454f-8b9b-a9f5ae4ba9c1" providerId="ADAL" clId="{FE39C9A2-3C28-44F2-AE86-13B403A1684F}" dt="2023-10-09T23:20:06.031" v="12" actId="20577"/>
          <ac:spMkLst>
            <pc:docMk/>
            <pc:sldMk cId="0" sldId="260"/>
            <ac:spMk id="8" creationId="{B5DDCF2D-111C-4F20-8261-D16B232CB6A2}"/>
          </ac:spMkLst>
        </pc:spChg>
      </pc:sldChg>
      <pc:sldChg chg="modSp mod">
        <pc:chgData name="Tully, Lauren" userId="fc378071-52ee-454f-8b9b-a9f5ae4ba9c1" providerId="ADAL" clId="{FE39C9A2-3C28-44F2-AE86-13B403A1684F}" dt="2023-10-09T23:20:09.617" v="14" actId="20577"/>
        <pc:sldMkLst>
          <pc:docMk/>
          <pc:sldMk cId="0" sldId="262"/>
        </pc:sldMkLst>
        <pc:spChg chg="mod">
          <ac:chgData name="Tully, Lauren" userId="fc378071-52ee-454f-8b9b-a9f5ae4ba9c1" providerId="ADAL" clId="{FE39C9A2-3C28-44F2-AE86-13B403A1684F}" dt="2023-10-09T23:20:09.617" v="14" actId="20577"/>
          <ac:spMkLst>
            <pc:docMk/>
            <pc:sldMk cId="0" sldId="262"/>
            <ac:spMk id="8" creationId="{F2081B80-9CB4-41D5-851C-28A70EFD1D07}"/>
          </ac:spMkLst>
        </pc:spChg>
      </pc:sldChg>
      <pc:sldChg chg="addSp delSp modSp mod">
        <pc:chgData name="Tully, Lauren" userId="fc378071-52ee-454f-8b9b-a9f5ae4ba9c1" providerId="ADAL" clId="{FE39C9A2-3C28-44F2-AE86-13B403A1684F}" dt="2023-10-09T23:19:58.660" v="8" actId="20577"/>
        <pc:sldMkLst>
          <pc:docMk/>
          <pc:sldMk cId="0" sldId="275"/>
        </pc:sldMkLst>
        <pc:spChg chg="mod">
          <ac:chgData name="Tully, Lauren" userId="fc378071-52ee-454f-8b9b-a9f5ae4ba9c1" providerId="ADAL" clId="{FE39C9A2-3C28-44F2-AE86-13B403A1684F}" dt="2023-10-09T23:19:58.660" v="8" actId="20577"/>
          <ac:spMkLst>
            <pc:docMk/>
            <pc:sldMk cId="0" sldId="275"/>
            <ac:spMk id="15" creationId="{363D2EFB-59BA-4615-88C4-F884D1401FE9}"/>
          </ac:spMkLst>
        </pc:spChg>
        <pc:picChg chg="add mod">
          <ac:chgData name="Tully, Lauren" userId="fc378071-52ee-454f-8b9b-a9f5ae4ba9c1" providerId="ADAL" clId="{FE39C9A2-3C28-44F2-AE86-13B403A1684F}" dt="2023-10-09T23:19:55.175" v="6"/>
          <ac:picMkLst>
            <pc:docMk/>
            <pc:sldMk cId="0" sldId="275"/>
            <ac:picMk id="4" creationId="{7145C4F7-3ECA-3343-509D-3D723E3174EE}"/>
          </ac:picMkLst>
        </pc:picChg>
        <pc:picChg chg="del">
          <ac:chgData name="Tully, Lauren" userId="fc378071-52ee-454f-8b9b-a9f5ae4ba9c1" providerId="ADAL" clId="{FE39C9A2-3C28-44F2-AE86-13B403A1684F}" dt="2023-10-09T23:19:54.075" v="5" actId="478"/>
          <ac:picMkLst>
            <pc:docMk/>
            <pc:sldMk cId="0" sldId="275"/>
            <ac:picMk id="6" creationId="{B289BB02-935E-C9F3-82DF-B52FA59A7CD8}"/>
          </ac:picMkLst>
        </pc:picChg>
      </pc:sldChg>
      <pc:sldChg chg="modSp mod">
        <pc:chgData name="Tully, Lauren" userId="fc378071-52ee-454f-8b9b-a9f5ae4ba9c1" providerId="ADAL" clId="{FE39C9A2-3C28-44F2-AE86-13B403A1684F}" dt="2023-10-09T23:20:13.756" v="16" actId="20577"/>
        <pc:sldMkLst>
          <pc:docMk/>
          <pc:sldMk cId="2412859472" sldId="277"/>
        </pc:sldMkLst>
        <pc:spChg chg="mod">
          <ac:chgData name="Tully, Lauren" userId="fc378071-52ee-454f-8b9b-a9f5ae4ba9c1" providerId="ADAL" clId="{FE39C9A2-3C28-44F2-AE86-13B403A1684F}" dt="2023-10-09T23:20:13.756" v="16" actId="20577"/>
          <ac:spMkLst>
            <pc:docMk/>
            <pc:sldMk cId="2412859472" sldId="277"/>
            <ac:spMk id="7" creationId="{AE225DA7-45FF-48D2-9638-5E3B3D149053}"/>
          </ac:spMkLst>
        </pc:spChg>
      </pc:sldChg>
    </pc:docChg>
  </pc:docChgLst>
  <pc:docChgLst>
    <pc:chgData name="Tully, Lauren" userId="fc378071-52ee-454f-8b9b-a9f5ae4ba9c1" providerId="ADAL" clId="{AF726C0E-DF68-4A83-959F-62E70186827D}"/>
    <pc:docChg chg="custSel modSld">
      <pc:chgData name="Tully, Lauren" userId="fc378071-52ee-454f-8b9b-a9f5ae4ba9c1" providerId="ADAL" clId="{AF726C0E-DF68-4A83-959F-62E70186827D}" dt="2023-06-14T20:01:12.951" v="37" actId="26606"/>
      <pc:docMkLst>
        <pc:docMk/>
      </pc:docMkLst>
      <pc:sldChg chg="addSp delSp modSp mod setBg setClrOvrMap modNotesTx">
        <pc:chgData name="Tully, Lauren" userId="fc378071-52ee-454f-8b9b-a9f5ae4ba9c1" providerId="ADAL" clId="{AF726C0E-DF68-4A83-959F-62E70186827D}" dt="2023-06-14T20:01:12.951" v="37" actId="26606"/>
        <pc:sldMkLst>
          <pc:docMk/>
          <pc:sldMk cId="0" sldId="256"/>
        </pc:sldMkLst>
        <pc:spChg chg="mo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3" creationId="{00000000-0000-0000-0000-000000000000}"/>
          </ac:spMkLst>
        </pc:spChg>
        <pc:spChg chg="ad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10" creationId="{4E2ED6F9-63C3-4A8D-9BB4-1EA62533B672}"/>
          </ac:spMkLst>
        </pc:spChg>
        <pc:spChg chg="ad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12" creationId="{6D72081E-AD41-4FBB-B02B-698A68DBCA5E}"/>
          </ac:spMkLst>
        </pc:spChg>
        <pc:spChg chg="ad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14" creationId="{716248AD-805F-41BF-9B57-FC53E5B32F98}"/>
          </ac:spMkLst>
        </pc:spChg>
        <pc:spChg chg="add">
          <ac:chgData name="Tully, Lauren" userId="fc378071-52ee-454f-8b9b-a9f5ae4ba9c1" providerId="ADAL" clId="{AF726C0E-DF68-4A83-959F-62E70186827D}" dt="2023-06-14T20:01:12.951" v="37" actId="26606"/>
          <ac:spMkLst>
            <pc:docMk/>
            <pc:sldMk cId="0" sldId="256"/>
            <ac:spMk id="16" creationId="{1F82758F-B2B3-4F0A-BB90-4BFFEDD166D6}"/>
          </ac:spMkLst>
        </pc:spChg>
        <pc:picChg chg="add mod">
          <ac:chgData name="Tully, Lauren" userId="fc378071-52ee-454f-8b9b-a9f5ae4ba9c1" providerId="ADAL" clId="{AF726C0E-DF68-4A83-959F-62E70186827D}" dt="2023-06-14T20:01:12.951" v="37" actId="26606"/>
          <ac:picMkLst>
            <pc:docMk/>
            <pc:sldMk cId="0" sldId="256"/>
            <ac:picMk id="5" creationId="{EE6493AC-8E04-D4EA-87B8-8CD83BCA7944}"/>
          </ac:picMkLst>
        </pc:picChg>
        <pc:picChg chg="del">
          <ac:chgData name="Tully, Lauren" userId="fc378071-52ee-454f-8b9b-a9f5ae4ba9c1" providerId="ADAL" clId="{AF726C0E-DF68-4A83-959F-62E70186827D}" dt="2023-06-14T19:45:12.724" v="0" actId="478"/>
          <ac:picMkLst>
            <pc:docMk/>
            <pc:sldMk cId="0" sldId="256"/>
            <ac:picMk id="8" creationId="{9721558F-710F-47D4-8D90-E41FA4E97C62}"/>
          </ac:picMkLst>
        </pc:picChg>
      </pc:sldChg>
      <pc:sldChg chg="modSp mod modNotesTx">
        <pc:chgData name="Tully, Lauren" userId="fc378071-52ee-454f-8b9b-a9f5ae4ba9c1" providerId="ADAL" clId="{AF726C0E-DF68-4A83-959F-62E70186827D}" dt="2023-06-14T19:46:12.233" v="19" actId="20577"/>
        <pc:sldMkLst>
          <pc:docMk/>
          <pc:sldMk cId="0" sldId="259"/>
        </pc:sldMkLst>
        <pc:spChg chg="mod">
          <ac:chgData name="Tully, Lauren" userId="fc378071-52ee-454f-8b9b-a9f5ae4ba9c1" providerId="ADAL" clId="{AF726C0E-DF68-4A83-959F-62E70186827D}" dt="2023-06-14T19:46:12.233" v="19" actId="20577"/>
          <ac:spMkLst>
            <pc:docMk/>
            <pc:sldMk cId="0" sldId="259"/>
            <ac:spMk id="8" creationId="{BB901A44-49C5-4405-8E63-172B3960A72D}"/>
          </ac:spMkLst>
        </pc:spChg>
      </pc:sldChg>
      <pc:sldChg chg="modSp mod modNotesTx">
        <pc:chgData name="Tully, Lauren" userId="fc378071-52ee-454f-8b9b-a9f5ae4ba9c1" providerId="ADAL" clId="{AF726C0E-DF68-4A83-959F-62E70186827D}" dt="2023-06-14T19:46:22.836" v="22"/>
        <pc:sldMkLst>
          <pc:docMk/>
          <pc:sldMk cId="0" sldId="260"/>
        </pc:sldMkLst>
        <pc:spChg chg="mod">
          <ac:chgData name="Tully, Lauren" userId="fc378071-52ee-454f-8b9b-a9f5ae4ba9c1" providerId="ADAL" clId="{AF726C0E-DF68-4A83-959F-62E70186827D}" dt="2023-06-14T19:46:18.046" v="21" actId="20577"/>
          <ac:spMkLst>
            <pc:docMk/>
            <pc:sldMk cId="0" sldId="260"/>
            <ac:spMk id="8" creationId="{B5DDCF2D-111C-4F20-8261-D16B232CB6A2}"/>
          </ac:spMkLst>
        </pc:spChg>
      </pc:sldChg>
      <pc:sldChg chg="modSp mod modNotesTx">
        <pc:chgData name="Tully, Lauren" userId="fc378071-52ee-454f-8b9b-a9f5ae4ba9c1" providerId="ADAL" clId="{AF726C0E-DF68-4A83-959F-62E70186827D}" dt="2023-06-14T19:46:31.953" v="25"/>
        <pc:sldMkLst>
          <pc:docMk/>
          <pc:sldMk cId="0" sldId="262"/>
        </pc:sldMkLst>
        <pc:spChg chg="mod">
          <ac:chgData name="Tully, Lauren" userId="fc378071-52ee-454f-8b9b-a9f5ae4ba9c1" providerId="ADAL" clId="{AF726C0E-DF68-4A83-959F-62E70186827D}" dt="2023-06-14T19:46:27.548" v="24" actId="20577"/>
          <ac:spMkLst>
            <pc:docMk/>
            <pc:sldMk cId="0" sldId="262"/>
            <ac:spMk id="8" creationId="{F2081B80-9CB4-41D5-851C-28A70EFD1D07}"/>
          </ac:spMkLst>
        </pc:spChg>
      </pc:sldChg>
      <pc:sldChg chg="addSp delSp modSp mod modNotesTx">
        <pc:chgData name="Tully, Lauren" userId="fc378071-52ee-454f-8b9b-a9f5ae4ba9c1" providerId="ADAL" clId="{AF726C0E-DF68-4A83-959F-62E70186827D}" dt="2023-06-14T19:46:56.014" v="34"/>
        <pc:sldMkLst>
          <pc:docMk/>
          <pc:sldMk cId="0" sldId="275"/>
        </pc:sldMkLst>
        <pc:spChg chg="mod">
          <ac:chgData name="Tully, Lauren" userId="fc378071-52ee-454f-8b9b-a9f5ae4ba9c1" providerId="ADAL" clId="{AF726C0E-DF68-4A83-959F-62E70186827D}" dt="2023-06-14T19:46:02.479" v="16" actId="20577"/>
          <ac:spMkLst>
            <pc:docMk/>
            <pc:sldMk cId="0" sldId="275"/>
            <ac:spMk id="15" creationId="{363D2EFB-59BA-4615-88C4-F884D1401FE9}"/>
          </ac:spMkLst>
        </pc:spChg>
        <pc:picChg chg="add del mod">
          <ac:chgData name="Tully, Lauren" userId="fc378071-52ee-454f-8b9b-a9f5ae4ba9c1" providerId="ADAL" clId="{AF726C0E-DF68-4A83-959F-62E70186827D}" dt="2023-06-14T19:46:51.137" v="33" actId="478"/>
          <ac:picMkLst>
            <pc:docMk/>
            <pc:sldMk cId="0" sldId="275"/>
            <ac:picMk id="5" creationId="{1958D0F1-31E1-6F4A-5BF4-92D5CBFE22EF}"/>
          </ac:picMkLst>
        </pc:picChg>
        <pc:picChg chg="add mod">
          <ac:chgData name="Tully, Lauren" userId="fc378071-52ee-454f-8b9b-a9f5ae4ba9c1" providerId="ADAL" clId="{AF726C0E-DF68-4A83-959F-62E70186827D}" dt="2023-06-14T19:46:56.014" v="34"/>
          <ac:picMkLst>
            <pc:docMk/>
            <pc:sldMk cId="0" sldId="275"/>
            <ac:picMk id="6" creationId="{B289BB02-935E-C9F3-82DF-B52FA59A7CD8}"/>
          </ac:picMkLst>
        </pc:picChg>
        <pc:picChg chg="del">
          <ac:chgData name="Tully, Lauren" userId="fc378071-52ee-454f-8b9b-a9f5ae4ba9c1" providerId="ADAL" clId="{AF726C0E-DF68-4A83-959F-62E70186827D}" dt="2023-06-14T19:46:45.764" v="29" actId="478"/>
          <ac:picMkLst>
            <pc:docMk/>
            <pc:sldMk cId="0" sldId="275"/>
            <ac:picMk id="14" creationId="{AD3E15B7-BE9E-4A6E-AF95-401A27A07819}"/>
          </ac:picMkLst>
        </pc:picChg>
      </pc:sldChg>
      <pc:sldChg chg="addSp delSp modSp mod modNotesTx">
        <pc:chgData name="Tully, Lauren" userId="fc378071-52ee-454f-8b9b-a9f5ae4ba9c1" providerId="ADAL" clId="{AF726C0E-DF68-4A83-959F-62E70186827D}" dt="2023-06-14T19:47:01.889" v="36"/>
        <pc:sldMkLst>
          <pc:docMk/>
          <pc:sldMk cId="2412859472" sldId="277"/>
        </pc:sldMkLst>
        <pc:spChg chg="mod">
          <ac:chgData name="Tully, Lauren" userId="fc378071-52ee-454f-8b9b-a9f5ae4ba9c1" providerId="ADAL" clId="{AF726C0E-DF68-4A83-959F-62E70186827D}" dt="2023-06-14T19:46:40.116" v="28" actId="20577"/>
          <ac:spMkLst>
            <pc:docMk/>
            <pc:sldMk cId="2412859472" sldId="277"/>
            <ac:spMk id="7" creationId="{AE225DA7-45FF-48D2-9638-5E3B3D149053}"/>
          </ac:spMkLst>
        </pc:spChg>
        <pc:picChg chg="add mod">
          <ac:chgData name="Tully, Lauren" userId="fc378071-52ee-454f-8b9b-a9f5ae4ba9c1" providerId="ADAL" clId="{AF726C0E-DF68-4A83-959F-62E70186827D}" dt="2023-06-14T19:47:01.889" v="36"/>
          <ac:picMkLst>
            <pc:docMk/>
            <pc:sldMk cId="2412859472" sldId="277"/>
            <ac:picMk id="2" creationId="{491EEBED-2118-E87A-09BD-3708A80D27FA}"/>
          </ac:picMkLst>
        </pc:picChg>
        <pc:picChg chg="del">
          <ac:chgData name="Tully, Lauren" userId="fc378071-52ee-454f-8b9b-a9f5ae4ba9c1" providerId="ADAL" clId="{AF726C0E-DF68-4A83-959F-62E70186827D}" dt="2023-06-14T19:47:00.852" v="35" actId="478"/>
          <ac:picMkLst>
            <pc:docMk/>
            <pc:sldMk cId="2412859472" sldId="277"/>
            <ac:picMk id="14" creationId="{AD3E15B7-BE9E-4A6E-AF95-401A27A0781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5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1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0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Technical Session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Session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Date:</a:t>
            </a:r>
          </a:p>
        </p:txBody>
      </p:sp>
      <p:pic>
        <p:nvPicPr>
          <p:cNvPr id="4" name="Picture 3" descr="A logo with text on it&#10;&#10;Description automatically generated">
            <a:extLst>
              <a:ext uri="{FF2B5EF4-FFF2-40B4-BE49-F238E27FC236}">
                <a16:creationId xmlns:a16="http://schemas.microsoft.com/office/drawing/2014/main" id="{674703C8-F102-C0BD-C05C-8C9BA1631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5" name="Footer Placeholder 6">
            <a:extLst>
              <a:ext uri="{FF2B5EF4-FFF2-40B4-BE49-F238E27FC236}">
                <a16:creationId xmlns:a16="http://schemas.microsoft.com/office/drawing/2014/main" id="{363D2EFB-59BA-4615-88C4-F884D140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Technical Session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pic>
        <p:nvPicPr>
          <p:cNvPr id="4" name="Picture 3" descr="A logo with text on it&#10;&#10;Description automatically generated">
            <a:extLst>
              <a:ext uri="{FF2B5EF4-FFF2-40B4-BE49-F238E27FC236}">
                <a16:creationId xmlns:a16="http://schemas.microsoft.com/office/drawing/2014/main" id="{7145C4F7-3ECA-3343-509D-3D723E3174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BB901A44-49C5-4405-8E63-172B3960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Technical Session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B5DDCF2D-111C-4F20-8261-D16B232CB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Technical Session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F2081B80-9CB4-41D5-851C-28A70EFD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Technical Session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E225DA7-45FF-48D2-9638-5E3B3D149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Technical Session</a:t>
            </a:r>
          </a:p>
        </p:txBody>
      </p:sp>
      <p:pic>
        <p:nvPicPr>
          <p:cNvPr id="2" name="Picture 1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491EEBED-2118-E87A-09BD-3708A80D2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98" y="0"/>
            <a:ext cx="12228593" cy="254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285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Technical Session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14</cp:revision>
  <dcterms:created xsi:type="dcterms:W3CDTF">2019-06-11T19:00:17Z</dcterms:created>
  <dcterms:modified xsi:type="dcterms:W3CDTF">2023-10-09T23:20:22Z</dcterms:modified>
</cp:coreProperties>
</file>